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" charset="1" panose="00000800000000000000"/>
      <p:regular r:id="rId7"/>
    </p:embeddedFont>
    <p:embeddedFont>
      <p:font typeface="Poppins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77356" y="2027868"/>
            <a:ext cx="8967753" cy="807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2"/>
              </a:lnSpc>
            </a:pPr>
            <a:r>
              <a:rPr lang="en-US" sz="2079" spc="103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Open Enrollment Begins in 2 weeks!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Sent 2 weeks in advance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Portal link and Login details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Enrollment meeting dates and times</a:t>
            </a:r>
          </a:p>
          <a:p>
            <a:pPr algn="l">
              <a:lnSpc>
                <a:spcPts val="3182"/>
              </a:lnSpc>
            </a:pPr>
          </a:p>
          <a:p>
            <a:pPr algn="l">
              <a:lnSpc>
                <a:spcPts val="3182"/>
              </a:lnSpc>
            </a:pPr>
            <a:r>
              <a:rPr lang="en-US" sz="2079" spc="103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Get Prepared for Open Enrollment 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ntroduce any new plans to be rolled out for this plan year. 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link to the portal homepage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portal login details</a:t>
            </a:r>
          </a:p>
          <a:p>
            <a:pPr algn="l">
              <a:lnSpc>
                <a:spcPts val="3182"/>
              </a:lnSpc>
            </a:pPr>
          </a:p>
          <a:p>
            <a:pPr algn="l">
              <a:lnSpc>
                <a:spcPts val="3182"/>
              </a:lnSpc>
            </a:pPr>
            <a:r>
              <a:rPr lang="en-US" sz="2079" spc="103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Open Enrollment Begins Monday! 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Sent 24-48 hours before OE begins.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the meeting schedule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portal link &amp; login details</a:t>
            </a:r>
          </a:p>
          <a:p>
            <a:pPr algn="l">
              <a:lnSpc>
                <a:spcPts val="3182"/>
              </a:lnSpc>
            </a:pPr>
          </a:p>
          <a:p>
            <a:pPr algn="l">
              <a:lnSpc>
                <a:spcPts val="3182"/>
              </a:lnSpc>
            </a:pPr>
            <a:r>
              <a:rPr lang="en-US" sz="2079" spc="103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Open Enrollment Closes in 48 hours 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Sent 48 hours before OE ends.</a:t>
            </a:r>
          </a:p>
          <a:p>
            <a:pPr algn="l" marL="449035" indent="-224517" lvl="1">
              <a:lnSpc>
                <a:spcPts val="3182"/>
              </a:lnSpc>
              <a:buFont typeface="Arial"/>
              <a:buChar char="•"/>
            </a:pPr>
            <a:r>
              <a:rPr lang="en-US" sz="2079" spc="10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Includes any relevant details on how to enroll by the deadline.</a:t>
            </a:r>
          </a:p>
          <a:p>
            <a:pPr algn="l">
              <a:lnSpc>
                <a:spcPts val="3182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558876"/>
            <a:chOff x="0" y="0"/>
            <a:chExt cx="24384000" cy="207850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45737" r="0" b="45737"/>
            <a:stretch>
              <a:fillRect/>
            </a:stretch>
          </p:blipFill>
          <p:spPr>
            <a:xfrm flipH="false" flipV="false">
              <a:off x="0" y="0"/>
              <a:ext cx="24384000" cy="2078502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0" y="2113593"/>
            <a:ext cx="8492879" cy="6059814"/>
            <a:chOff x="0" y="0"/>
            <a:chExt cx="2173196" cy="15506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73196" cy="1550612"/>
            </a:xfrm>
            <a:custGeom>
              <a:avLst/>
              <a:gdLst/>
              <a:ahLst/>
              <a:cxnLst/>
              <a:rect r="r" b="b" t="t" l="l"/>
              <a:pathLst>
                <a:path h="1550612" w="2173196">
                  <a:moveTo>
                    <a:pt x="0" y="0"/>
                  </a:moveTo>
                  <a:lnTo>
                    <a:pt x="2173196" y="0"/>
                  </a:lnTo>
                  <a:lnTo>
                    <a:pt x="2173196" y="1550612"/>
                  </a:lnTo>
                  <a:lnTo>
                    <a:pt x="0" y="1550612"/>
                  </a:lnTo>
                  <a:close/>
                </a:path>
              </a:pathLst>
            </a:custGeom>
            <a:solidFill>
              <a:srgbClr val="5C5C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173196" cy="1579187"/>
            </a:xfrm>
            <a:prstGeom prst="rect">
              <a:avLst/>
            </a:prstGeom>
          </p:spPr>
          <p:txBody>
            <a:bodyPr anchor="ctr" rtlCol="false" tIns="43563" lIns="43563" bIns="43563" rIns="43563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602503" y="311997"/>
            <a:ext cx="13082994" cy="801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1"/>
              </a:lnSpc>
            </a:pPr>
            <a:r>
              <a:rPr lang="en-US" b="true" sz="4443" spc="44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SMS/ TEXT COMMUNICATION TEMPLATE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2369" y="2348090"/>
            <a:ext cx="8025248" cy="1467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08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Enrollment Text / SMS Campaign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2369" y="4063780"/>
            <a:ext cx="8025248" cy="3609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22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 effective SMS campaign for open enrollment is all about timing and clear messaging. It's not about replacing all your other communications, but rather using a direct channel to deliver key, timely information.</a:t>
            </a:r>
          </a:p>
          <a:p>
            <a:pPr algn="l">
              <a:lnSpc>
                <a:spcPts val="3165"/>
              </a:lnSpc>
            </a:pPr>
          </a:p>
          <a:p>
            <a:pPr algn="l">
              <a:lnSpc>
                <a:spcPts val="3165"/>
              </a:lnSpc>
            </a:pPr>
            <a:r>
              <a:rPr lang="en-US" sz="22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Here is an example of a text messaging campaign that a client could use to guide employees through the open enrollment process.</a:t>
            </a:r>
          </a:p>
          <a:p>
            <a:pPr algn="l">
              <a:lnSpc>
                <a:spcPts val="3165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368350" y="5394806"/>
            <a:ext cx="2098672" cy="2779698"/>
          </a:xfrm>
          <a:custGeom>
            <a:avLst/>
            <a:gdLst/>
            <a:ahLst/>
            <a:cxnLst/>
            <a:rect r="r" b="b" t="t" l="l"/>
            <a:pathLst>
              <a:path h="2779698" w="2098672">
                <a:moveTo>
                  <a:pt x="0" y="0"/>
                </a:moveTo>
                <a:lnTo>
                  <a:pt x="2098672" y="0"/>
                </a:lnTo>
                <a:lnTo>
                  <a:pt x="2098672" y="2779698"/>
                </a:lnTo>
                <a:lnTo>
                  <a:pt x="0" y="2779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DAGzV-1ihzk</dc:identifier>
  <dcterms:modified xsi:type="dcterms:W3CDTF">2011-08-01T06:04:30Z</dcterms:modified>
  <cp:revision>1</cp:revision>
  <dc:title>Open Enrollment Text Strategy Template</dc:title>
</cp:coreProperties>
</file>